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custDataLst>
    <p:tags r:id="rId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5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E66E1-F96C-46A8-B378-BE4324398BC6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1218B-1F78-4DD2-9858-A93B92306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13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1218B-1F78-4DD2-9858-A93B923068C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78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 Образец текста</a:t>
            </a:r>
          </a:p>
          <a:p>
            <a:pPr lvl="1"/>
            <a:r>
              <a:rPr lang="ru-RU" dirty="0" smtClean="0"/>
              <a:t> Второй уровень</a:t>
            </a:r>
          </a:p>
          <a:p>
            <a:pPr lvl="2"/>
            <a:r>
              <a:rPr lang="ru-RU" dirty="0" smtClean="0"/>
              <a:t> Третий уровень</a:t>
            </a:r>
          </a:p>
          <a:p>
            <a:pPr lvl="3"/>
            <a:r>
              <a:rPr lang="ru-RU" dirty="0" smtClean="0"/>
              <a:t> Четвертый уровень</a:t>
            </a:r>
          </a:p>
          <a:p>
            <a:pPr lvl="4"/>
            <a:r>
              <a:rPr lang="ru-RU" dirty="0" smtClean="0"/>
              <a:t> 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7BF1DF-6D32-40C7-A4F7-9DD9A99DBB5B}" type="datetimeFigureOut">
              <a:rPr lang="ru-RU" smtClean="0"/>
              <a:t>28.10.2015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0B3D3E-2057-4CC7-B1E9-2AAA264B78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0" indent="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Courier New" pitchFamily="49" charset="0"/>
        <a:buChar char="o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Courier New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Courier New" pitchFamily="49" charset="0"/>
        <a:buChar char="o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Courier New" pitchFamily="49" charset="0"/>
        <a:buChar char="o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Courier New" pitchFamily="49" charset="0"/>
        <a:buChar char="o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47928" y="4221088"/>
            <a:ext cx="6048672" cy="1440160"/>
          </a:xfrm>
        </p:spPr>
        <p:txBody>
          <a:bodyPr anchor="ctr"/>
          <a:lstStyle/>
          <a:p>
            <a:pPr algn="r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29465" y="2276872"/>
            <a:ext cx="9567135" cy="1793167"/>
          </a:xfrm>
        </p:spPr>
        <p:txBody>
          <a:bodyPr anchor="ctr"/>
          <a:lstStyle/>
          <a:p>
            <a:pPr algn="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7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404664"/>
            <a:ext cx="10801200" cy="1143000"/>
          </a:xfrm>
        </p:spPr>
        <p:txBody>
          <a:bodyPr anchor="ctr"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95400" y="1700808"/>
            <a:ext cx="10801200" cy="4608512"/>
          </a:xfrm>
        </p:spPr>
        <p:txBody>
          <a:bodyPr/>
          <a:lstStyle/>
          <a:p>
            <a:pPr marL="357188" indent="-3111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52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67408" y="1882381"/>
            <a:ext cx="5256584" cy="805787"/>
          </a:xfrm>
        </p:spPr>
        <p:txBody>
          <a:bodyPr anchor="ctr"/>
          <a:lstStyle/>
          <a:p>
            <a:pPr algn="l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767408" y="2954207"/>
            <a:ext cx="5256584" cy="34550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382950" y="1897391"/>
            <a:ext cx="5256584" cy="805787"/>
          </a:xfrm>
        </p:spPr>
        <p:txBody>
          <a:bodyPr anchor="ctr"/>
          <a:lstStyle/>
          <a:p>
            <a:pPr algn="l"/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6384032" y="2969217"/>
            <a:ext cx="5256584" cy="34550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67408" y="479901"/>
            <a:ext cx="10843588" cy="1143000"/>
          </a:xfrm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152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7448d116477176565e996ac2f8490cecab2ff8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Воздушный поток 1212271743</Template>
  <TotalTime>8</TotalTime>
  <Words>1</Words>
  <Application>Microsoft Office PowerPoint</Application>
  <PresentationFormat>Широкоэкранный</PresentationFormat>
  <Paragraphs>1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Calibri</vt:lpstr>
      <vt:lpstr>Courier New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«Воздушный поток»</dc:title>
  <dc:creator>vi</dc:creator>
  <cp:lastModifiedBy>vi</cp:lastModifiedBy>
  <cp:revision>2</cp:revision>
  <dcterms:created xsi:type="dcterms:W3CDTF">2015-10-28T09:30:09Z</dcterms:created>
  <dcterms:modified xsi:type="dcterms:W3CDTF">2015-10-28T13:17:00Z</dcterms:modified>
</cp:coreProperties>
</file>